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02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0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79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3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1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4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3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4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025F3-21FD-48C3-BD28-241B27461DAA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D8FD6-0F24-4BB4-A85A-F3FAD5271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4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yw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25"/>
          <a:stretch>
            <a:fillRect/>
          </a:stretch>
        </p:blipFill>
        <p:spPr bwMode="auto">
          <a:xfrm>
            <a:off x="187326" y="496888"/>
            <a:ext cx="5222874" cy="2683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1313" y="228600"/>
            <a:ext cx="3966096" cy="34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Hayward PPAP 1000 (1.0 HP) Pump Performance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3684587"/>
            <a:ext cx="485775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354513" y="3352800"/>
            <a:ext cx="35893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Hayward PPAP 1500 (1.5 HP) Pump Performance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32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33400" y="685800"/>
            <a:ext cx="5029200" cy="3429000"/>
            <a:chOff x="103555800" y="110470950"/>
            <a:chExt cx="5029200" cy="3429000"/>
          </a:xfrm>
        </p:grpSpPr>
        <p:pic>
          <p:nvPicPr>
            <p:cNvPr id="2051" name="Picture 3" descr="diagram_1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555800" y="110470950"/>
              <a:ext cx="5029200" cy="31870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03555800" y="113671350"/>
              <a:ext cx="20002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Webtrol Delivery Curve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76275" y="315913"/>
            <a:ext cx="3590925" cy="309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Webtrol Pump Performance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3400" y="4546600"/>
            <a:ext cx="3590925" cy="80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PC100R = 1 HP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PC150R = 1.5HP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1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Axiall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Axialladmin</dc:creator>
  <cp:lastModifiedBy>Axialladmin</cp:lastModifiedBy>
  <cp:revision>2</cp:revision>
  <dcterms:created xsi:type="dcterms:W3CDTF">2015-03-17T14:20:05Z</dcterms:created>
  <dcterms:modified xsi:type="dcterms:W3CDTF">2015-03-17T14:36:17Z</dcterms:modified>
</cp:coreProperties>
</file>